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24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447105-E71F-EB25-58BF-C9C183B9C5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7101294-B7BA-83E9-C53D-7C42334D7C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86F6A2C-3565-5464-EA9D-0703C0EEA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EFF9-E3B1-4B44-BE85-88C01BE9224F}" type="datetimeFigureOut">
              <a:rPr lang="pt-BR" smtClean="0"/>
              <a:t>23/11/2025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98C19A1-45C6-1F8D-A0DE-D8B1A8682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ED1E734-1D7D-4AD3-5668-C842AA119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D5F8-4860-4E95-8BFB-07D276DE6F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3906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80342B-87EF-1E69-DAC0-F1C75C492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A55D7B4-ED3B-6F76-8ED4-FF74A0101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FAF72E4-7F9A-3574-756B-E3FC29452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EFF9-E3B1-4B44-BE85-88C01BE9224F}" type="datetimeFigureOut">
              <a:rPr lang="pt-BR" smtClean="0"/>
              <a:t>23/11/2025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C67BBF5-E4E0-9227-FA8D-9599FD140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AF1F361-0670-1F53-0B13-A24EBD78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D5F8-4860-4E95-8BFB-07D276DE6F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5087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C54F2B9-8314-66E8-7ACF-42F5DC45E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096DDAD-6E8A-6C3C-AA1F-0A2D56DEA0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D22D5B0-CAF4-B2F8-005B-B9FE3A4D3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EFF9-E3B1-4B44-BE85-88C01BE9224F}" type="datetimeFigureOut">
              <a:rPr lang="pt-BR" smtClean="0"/>
              <a:t>23/11/2025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DA9C7A6-5130-FC6F-F4BA-C5FCE9D14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16CDCF0-3F1A-FB96-7FF7-FB7AF6AB0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D5F8-4860-4E95-8BFB-07D276DE6F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2957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434ED5-ADA2-8A02-296D-419C4C62D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099534-8599-6282-8B3D-AF53943900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7E0709D-6290-477E-DAEF-9423129B9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EFF9-E3B1-4B44-BE85-88C01BE9224F}" type="datetimeFigureOut">
              <a:rPr lang="pt-BR" smtClean="0"/>
              <a:t>23/11/2025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EB4EFD3-F514-2681-F642-85FC926CA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57A8CCD-84EF-A452-9DF4-299F01727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D5F8-4860-4E95-8BFB-07D276DE6F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4305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2BD76C-C680-CE8D-C51C-97C865F7A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8935543-7A4A-7425-61F8-AF9389300C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F22FA1D-CA89-E4F4-69B3-9D28BAD76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EFF9-E3B1-4B44-BE85-88C01BE9224F}" type="datetimeFigureOut">
              <a:rPr lang="pt-BR" smtClean="0"/>
              <a:t>23/11/2025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99D0963-1D7D-0C22-297A-28FAED1E1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0092489-CA27-D72F-F464-199CC0A70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D5F8-4860-4E95-8BFB-07D276DE6F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8703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E4A92A-7816-9450-1D16-06FAB57F0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A991A75-04FA-D7E0-AA28-0FA49833D1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55B52A1-EB48-F7B2-8E3D-D30450D446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83F8A41-DF43-7E8F-8C03-4B45A28BC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EFF9-E3B1-4B44-BE85-88C01BE9224F}" type="datetimeFigureOut">
              <a:rPr lang="pt-BR" smtClean="0"/>
              <a:t>23/11/2025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2931AD1-B0B3-905E-B417-CE92DBA16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65EAE42-4934-305F-1CCD-E1D3281C4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D5F8-4860-4E95-8BFB-07D276DE6F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1294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305357-3D6A-C833-551A-0CA3F67E5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92A8B8B-0CEF-C0A4-86BE-61A3D9942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F837D87-C8FB-C107-82FA-63F886E53D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B662E6E-6D25-B0BF-FE50-4C802E258C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6A06E6F-9D82-7AA2-4B1D-02AF939857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4A487B7-57E6-2650-AB8F-BBDF34EE7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EFF9-E3B1-4B44-BE85-88C01BE9224F}" type="datetimeFigureOut">
              <a:rPr lang="pt-BR" smtClean="0"/>
              <a:t>23/11/2025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EFC57B2-65EA-1E60-C207-C34DC8435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F0CDB4E-10FE-C182-BFEB-999E4D47B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D5F8-4860-4E95-8BFB-07D276DE6F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822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F672CA-2201-518C-34AC-4274C5200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4EF04C-5856-BA5B-D799-C998F2B9E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EFF9-E3B1-4B44-BE85-88C01BE9224F}" type="datetimeFigureOut">
              <a:rPr lang="pt-BR" smtClean="0"/>
              <a:t>23/11/2025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FDB7C2E-FBAE-8D4C-CF33-CEAADACB2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BC6653A-244E-9807-AD19-752E7C93D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D5F8-4860-4E95-8BFB-07D276DE6F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9618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78F3A79-A670-E1E5-8C39-43AD6B4AA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EFF9-E3B1-4B44-BE85-88C01BE9224F}" type="datetimeFigureOut">
              <a:rPr lang="pt-BR" smtClean="0"/>
              <a:t>23/11/2025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1AF35A1-CB24-A96B-78E1-92E60C0C5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8626DC7-C4C2-94F6-9F4C-ABCB731E3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D5F8-4860-4E95-8BFB-07D276DE6F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8530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B4B55F-5A15-C171-66B6-80F0248F7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421D09E-74FD-5778-F45C-5214C7276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72A26E5-7D8D-E06B-93CC-CDCA910306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60C68EF-6521-977F-051E-5782DB95A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EFF9-E3B1-4B44-BE85-88C01BE9224F}" type="datetimeFigureOut">
              <a:rPr lang="pt-BR" smtClean="0"/>
              <a:t>23/11/2025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20C267E-871B-8FA2-F89C-21033D50F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59AD86C-CA87-39F7-D415-F9C564E29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D5F8-4860-4E95-8BFB-07D276DE6F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7444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E7E6C1-965F-E3D4-B4B6-D799DBE4F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40FC56D-AF05-7AF5-8361-4326F39BB2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DA5036B-444E-6C55-848E-AA81C3CEB5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2B95C94-F50C-FB55-1FF1-9F86670EA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DEFF9-E3B1-4B44-BE85-88C01BE9224F}" type="datetimeFigureOut">
              <a:rPr lang="pt-BR" smtClean="0"/>
              <a:t>23/11/2025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97C50D-EC52-D131-5D25-0A5CD53EE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2A7780B-2492-55ED-E062-7F8D427FB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8D5F8-4860-4E95-8BFB-07D276DE6F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8388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5A13E29-07E6-A331-1D01-47B85B084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B0E6B1-B88E-E200-D8A9-873C64959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BF4BB4F-D8A9-083A-F586-F67C183232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DEFF9-E3B1-4B44-BE85-88C01BE9224F}" type="datetimeFigureOut">
              <a:rPr lang="pt-BR" smtClean="0"/>
              <a:t>23/11/2025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F2FC3A9-4346-ED7A-E82A-1B100C2ADB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09566AE-31EA-04BC-A908-1B25EE702D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8D5F8-4860-4E95-8BFB-07D276DE6F0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0971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A5FB93-B435-AB3C-4089-7942D87533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61419"/>
            <a:ext cx="9144000" cy="906890"/>
          </a:xfrm>
        </p:spPr>
        <p:txBody>
          <a:bodyPr>
            <a:normAutofit fontScale="90000"/>
          </a:bodyPr>
          <a:lstStyle/>
          <a:p>
            <a:pPr>
              <a:lnSpc>
                <a:spcPts val="9799"/>
              </a:lnSpc>
            </a:pPr>
            <a:r>
              <a:rPr lang="en-US" sz="5400" b="1" dirty="0">
                <a:solidFill>
                  <a:srgbClr val="000000"/>
                </a:solidFill>
                <a:latin typeface="Open Sans 2 Bold"/>
                <a:ea typeface="Open Sans 2 Bold"/>
                <a:cs typeface="Open Sans 2 Bold"/>
                <a:sym typeface="Open Sans 2 Bold"/>
              </a:rPr>
              <a:t>COLOQUE O TÍTULO AQUI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39EBF31-9CFC-1ADE-C179-19EE938243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9699"/>
            <a:ext cx="9144000" cy="1655762"/>
          </a:xfrm>
        </p:spPr>
        <p:txBody>
          <a:bodyPr/>
          <a:lstStyle/>
          <a:p>
            <a:r>
              <a:rPr lang="pt-BR" dirty="0"/>
              <a:t>Autores: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66958D50-E4ED-8DD0-0699-39AD3D14B1A6}"/>
              </a:ext>
            </a:extLst>
          </p:cNvPr>
          <p:cNvSpPr txBox="1">
            <a:spLocks/>
          </p:cNvSpPr>
          <p:nvPr/>
        </p:nvSpPr>
        <p:spPr>
          <a:xfrm>
            <a:off x="1646903" y="2872114"/>
            <a:ext cx="9144000" cy="9068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9799"/>
              </a:lnSpc>
            </a:pPr>
            <a:r>
              <a:rPr lang="pt-BR" sz="2800" noProof="0" dirty="0">
                <a:solidFill>
                  <a:srgbClr val="000000"/>
                </a:solidFill>
                <a:latin typeface="Open Sans 2 Bold"/>
                <a:ea typeface="Open Sans 2 Bold"/>
                <a:cs typeface="Open Sans 2 Bold"/>
                <a:sym typeface="Open Sans 2 Bold"/>
              </a:rPr>
              <a:t>Coloque o subtítulo aqui, se houver</a:t>
            </a:r>
          </a:p>
        </p:txBody>
      </p:sp>
    </p:spTree>
    <p:extLst>
      <p:ext uri="{BB962C8B-B14F-4D97-AF65-F5344CB8AC3E}">
        <p14:creationId xmlns:p14="http://schemas.microsoft.com/office/powerpoint/2010/main" val="960775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32A46F-10BF-38E6-1703-456568719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66916"/>
            <a:ext cx="10515600" cy="923772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B706AEC-98AB-2EE1-0F8C-F8CB866E36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04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81C0CA-8359-9728-C137-029615B9D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5F7BE2-3E88-45C8-510D-BC281DE0B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66916"/>
            <a:ext cx="10515600" cy="923772"/>
          </a:xfrm>
        </p:spPr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D9CDFD-CAE3-69F2-0D3F-26118C576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77670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1980DB-B52A-E833-3586-4235C95051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303576-D8FF-B177-2EE0-8A98DE812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6748"/>
            <a:ext cx="10515600" cy="91394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A515A01-7A24-84C6-34CB-260AD5FC82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55998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66DF1F-4DD9-7896-A950-C006E0B4BC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961AA2-CDD2-4655-A7CA-61149B32B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6748"/>
            <a:ext cx="10515600" cy="913940"/>
          </a:xfrm>
        </p:spPr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47B7AEF-23C3-BBE7-3A10-0EC7998BC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23962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AB3B3E-5E41-7CDE-E600-396C12A2F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8B65E9-F9CB-18D6-D82A-841C770D9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86581"/>
            <a:ext cx="10515600" cy="904107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3739C99-59D4-17AF-B079-AC42D72F21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8836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B5CDAA-978C-6F95-CCA0-E4409417C0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590BDC-7932-7645-F8E5-740F23263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86581"/>
            <a:ext cx="10515600" cy="904107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E4181F2-EC94-6FC2-0005-6708CF1AE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53542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63894FD-414E-5F3F-B1C1-513F06DBF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587" y="2084439"/>
            <a:ext cx="10626213" cy="4092524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1229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</Words>
  <Application>Microsoft Office PowerPoint</Application>
  <PresentationFormat>Widescreen</PresentationFormat>
  <Paragraphs>3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Open Sans 2 Bold</vt:lpstr>
      <vt:lpstr>Tema do Office</vt:lpstr>
      <vt:lpstr>COLOQUE O TÍTULO AQUI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Profª. Me. Simone Rezende</dc:creator>
  <cp:lastModifiedBy>Profª. Me. Simone Rezende</cp:lastModifiedBy>
  <cp:revision>1</cp:revision>
  <dcterms:created xsi:type="dcterms:W3CDTF">2025-11-24T01:44:41Z</dcterms:created>
  <dcterms:modified xsi:type="dcterms:W3CDTF">2025-11-24T01:49:05Z</dcterms:modified>
</cp:coreProperties>
</file>